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2040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4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6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0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7CE2ED-9116-8845-B755-3DAEF9040447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DFF1FB-C6B7-AB48-9667-203972B4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hyperlink" Target="http://www.southwales-eveningpost.co.uk/PICTURES-Swansea-Blitz-1941/story-20650279-detail/story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bbc.co.uk/wales/arts/sites/doctor-who-wales/alllocations/swansea-kardomah-caf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rdomahGang.tif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27" y="1697436"/>
            <a:ext cx="3572581" cy="4532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466" y="1065051"/>
            <a:ext cx="7772400" cy="4810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Kardomah</a:t>
            </a:r>
            <a:r>
              <a:rPr lang="en-US" dirty="0" smtClean="0"/>
              <a:t> Gang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9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6190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Dylan Thomas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562" y="1631298"/>
            <a:ext cx="4765399" cy="429928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Dylan Thomas was a poet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He wrote about his life, friends and about Wales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Some poems are serious, some are funny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He was born in 1914 and his first home was in Swansea, South Wales.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0381"/>
            <a:ext cx="3231939" cy="2134858"/>
          </a:xfrm>
          <a:prstGeom prst="rect">
            <a:avLst/>
          </a:prstGeom>
        </p:spPr>
      </p:pic>
      <p:pic>
        <p:nvPicPr>
          <p:cNvPr id="8" name="Picture 7" descr="KardomahGang_DylanThomas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68020"/>
            <a:ext cx="3231938" cy="291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80" y="926270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Kardomah</a:t>
            </a:r>
            <a:r>
              <a:rPr lang="en-US" dirty="0" smtClean="0"/>
              <a:t> Gang</a:t>
            </a:r>
            <a:endParaRPr lang="en-US" dirty="0"/>
          </a:p>
        </p:txBody>
      </p:sp>
      <p:pic>
        <p:nvPicPr>
          <p:cNvPr id="11" name="Picture 10" descr="KardomahGa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6" y="1852979"/>
            <a:ext cx="3384041" cy="4293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8078" y="1852979"/>
            <a:ext cx="45899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Dylan Thomas was a member of the </a:t>
            </a:r>
            <a:r>
              <a:rPr lang="en-US" sz="2000" dirty="0" err="1" smtClean="0"/>
              <a:t>Kardomah</a:t>
            </a:r>
            <a:r>
              <a:rPr lang="en-US" sz="2000" dirty="0" smtClean="0"/>
              <a:t> Gang. 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 err="1"/>
              <a:t>Kardomah</a:t>
            </a:r>
            <a:r>
              <a:rPr lang="en-US" sz="2000" dirty="0"/>
              <a:t> Gang were a group </a:t>
            </a:r>
            <a:r>
              <a:rPr lang="en-US" sz="2000" dirty="0" smtClean="0"/>
              <a:t>of </a:t>
            </a:r>
            <a:r>
              <a:rPr lang="en-US" sz="2000" dirty="0"/>
              <a:t>friends - artists, musicians, poets and writers who </a:t>
            </a:r>
            <a:r>
              <a:rPr lang="en-US" sz="2000" dirty="0" smtClean="0"/>
              <a:t>used </a:t>
            </a:r>
            <a:r>
              <a:rPr lang="en-US" sz="2000" dirty="0"/>
              <a:t>to meet in the </a:t>
            </a:r>
            <a:r>
              <a:rPr lang="en-US" sz="2000" dirty="0" err="1"/>
              <a:t>Kardomah</a:t>
            </a:r>
            <a:r>
              <a:rPr lang="en-US" sz="2000" dirty="0"/>
              <a:t> </a:t>
            </a:r>
            <a:r>
              <a:rPr lang="en-US" sz="2000" dirty="0" smtClean="0"/>
              <a:t>Café </a:t>
            </a:r>
            <a:r>
              <a:rPr lang="en-US" sz="2000" dirty="0"/>
              <a:t>in Castle Street, </a:t>
            </a:r>
            <a:r>
              <a:rPr lang="en-US" sz="2000" dirty="0" smtClean="0"/>
              <a:t>Swansea</a:t>
            </a:r>
            <a:r>
              <a:rPr lang="en-US" sz="2000" dirty="0"/>
              <a:t> </a:t>
            </a:r>
            <a:r>
              <a:rPr lang="en-US" sz="2000" dirty="0" smtClean="0"/>
              <a:t>in the 1930s.  </a:t>
            </a:r>
          </a:p>
          <a:p>
            <a:endParaRPr lang="en-US" sz="2000" dirty="0"/>
          </a:p>
          <a:p>
            <a:r>
              <a:rPr lang="en-US" sz="2000" dirty="0" smtClean="0"/>
              <a:t>There </a:t>
            </a:r>
            <a:r>
              <a:rPr lang="en-US" sz="2000" dirty="0"/>
              <a:t>they drank coffee and discussed all sorts of subjects </a:t>
            </a:r>
            <a:r>
              <a:rPr lang="en-US" sz="2000" dirty="0" smtClean="0"/>
              <a:t>including religion, </a:t>
            </a:r>
            <a:r>
              <a:rPr lang="en-US" sz="2000" dirty="0"/>
              <a:t>death, Einstein and Picasso.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14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843"/>
            <a:ext cx="8382000" cy="762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Kardomah</a:t>
            </a:r>
            <a:r>
              <a:rPr lang="en-US" dirty="0" smtClean="0"/>
              <a:t> Gang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0618"/>
            <a:ext cx="4326226" cy="33259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When Swansea was heavily bombed in February 1941, Castle Street suffered badly and the </a:t>
            </a:r>
            <a:r>
              <a:rPr lang="en-US" sz="2400" dirty="0" err="1"/>
              <a:t>Kardomah</a:t>
            </a:r>
            <a:r>
              <a:rPr lang="en-US" sz="2400" dirty="0"/>
              <a:t> </a:t>
            </a:r>
            <a:r>
              <a:rPr lang="en-US" sz="2400" dirty="0" smtClean="0"/>
              <a:t>Café was </a:t>
            </a:r>
            <a:r>
              <a:rPr lang="en-US" sz="2400" dirty="0"/>
              <a:t>destroyed.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Dylan </a:t>
            </a:r>
            <a:r>
              <a:rPr lang="en-US" sz="2400" dirty="0"/>
              <a:t>Thomas wrote about the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devastation </a:t>
            </a:r>
            <a:r>
              <a:rPr lang="en-US" sz="2400" dirty="0"/>
              <a:t>in his radio play,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‘Return Journey </a:t>
            </a:r>
            <a:r>
              <a:rPr lang="en-US" sz="2400" dirty="0"/>
              <a:t>to </a:t>
            </a:r>
            <a:r>
              <a:rPr lang="en-US" sz="2400" dirty="0" smtClean="0"/>
              <a:t>Swansea’ </a:t>
            </a:r>
            <a:r>
              <a:rPr lang="en-US" sz="2400" dirty="0"/>
              <a:t>and </a:t>
            </a:r>
            <a:r>
              <a:rPr lang="en-US" sz="2400" dirty="0" smtClean="0"/>
              <a:t>describes</a:t>
            </a:r>
          </a:p>
          <a:p>
            <a:pPr marL="0" indent="0">
              <a:buNone/>
            </a:pPr>
            <a:r>
              <a:rPr lang="en-US" sz="2400" dirty="0" smtClean="0"/>
              <a:t>the café </a:t>
            </a:r>
            <a:r>
              <a:rPr lang="en-US" sz="2400" dirty="0"/>
              <a:t>as being '</a:t>
            </a:r>
            <a:r>
              <a:rPr lang="en-US" sz="2400" i="1" dirty="0"/>
              <a:t>Razed to the snow</a:t>
            </a:r>
            <a:r>
              <a:rPr lang="en-US" sz="2400" dirty="0"/>
              <a:t>'.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6" name="Picture 5" descr="Castle Street looking No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13" y="2110618"/>
            <a:ext cx="3950032" cy="2658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5633" y="4774525"/>
            <a:ext cx="416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Castle street, looking North, after the Blitz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816391"/>
            <a:ext cx="686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pictures of Swansea after the bombings click </a:t>
            </a:r>
            <a:r>
              <a:rPr lang="en-US" dirty="0" smtClean="0">
                <a:hlinkClick r:id="rId3"/>
              </a:rPr>
              <a:t>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3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90" y="926270"/>
            <a:ext cx="8382000" cy="762000"/>
          </a:xfrm>
        </p:spPr>
        <p:txBody>
          <a:bodyPr/>
          <a:lstStyle/>
          <a:p>
            <a:r>
              <a:rPr lang="en-US" dirty="0" err="1" smtClean="0"/>
              <a:t>Kardomah</a:t>
            </a:r>
            <a:r>
              <a:rPr lang="en-US" dirty="0" smtClean="0"/>
              <a:t> Café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68" y="1688270"/>
            <a:ext cx="8229600" cy="3676845"/>
          </a:xfrm>
        </p:spPr>
        <p:txBody>
          <a:bodyPr/>
          <a:lstStyle/>
          <a:p>
            <a:r>
              <a:rPr lang="en-US" sz="2400" dirty="0"/>
              <a:t>It reopened after the war in a new location in Portland Street, close to where the original cafe </a:t>
            </a:r>
            <a:r>
              <a:rPr lang="en-US" sz="2400" dirty="0" smtClean="0"/>
              <a:t>stood.</a:t>
            </a:r>
          </a:p>
          <a:p>
            <a:r>
              <a:rPr lang="en-US" sz="2400" dirty="0" smtClean="0"/>
              <a:t>The café still exists today.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scene from </a:t>
            </a:r>
            <a:r>
              <a:rPr lang="en-US" sz="2400" i="1" dirty="0"/>
              <a:t>Doctor Who </a:t>
            </a:r>
            <a:r>
              <a:rPr lang="en-US" sz="2400" dirty="0"/>
              <a:t>was filmed </a:t>
            </a:r>
            <a:r>
              <a:rPr lang="en-US" sz="2400" dirty="0" smtClean="0"/>
              <a:t>in the café </a:t>
            </a:r>
            <a:r>
              <a:rPr lang="en-US" sz="2400" dirty="0"/>
              <a:t>in 2009 when David Tennant played the </a:t>
            </a:r>
            <a:r>
              <a:rPr lang="en-US" sz="2400" dirty="0" smtClean="0"/>
              <a:t>Doctor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37" y="3928822"/>
            <a:ext cx="3230073" cy="2280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2168" y="5756831"/>
            <a:ext cx="524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the clip </a:t>
            </a:r>
            <a:r>
              <a:rPr lang="en-US" dirty="0" smtClean="0">
                <a:hlinkClick r:id="rId3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6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40" y="1068710"/>
            <a:ext cx="8382000" cy="762000"/>
          </a:xfrm>
        </p:spPr>
        <p:txBody>
          <a:bodyPr/>
          <a:lstStyle/>
          <a:p>
            <a:r>
              <a:rPr lang="en-US" dirty="0" err="1" smtClean="0"/>
              <a:t>Kardomah</a:t>
            </a:r>
            <a:r>
              <a:rPr lang="en-US" dirty="0" smtClean="0"/>
              <a:t> Gang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78" y="2048986"/>
            <a:ext cx="4751048" cy="4156631"/>
          </a:xfrm>
        </p:spPr>
        <p:txBody>
          <a:bodyPr/>
          <a:lstStyle/>
          <a:p>
            <a:r>
              <a:rPr lang="en-US" sz="2400" dirty="0" smtClean="0"/>
              <a:t>Which famous people would you invite to a café for a drink and a chat with you?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Choose 5 people to invite. Think about why you would choose them. </a:t>
            </a:r>
          </a:p>
          <a:p>
            <a:endParaRPr lang="en-US" sz="2400" dirty="0" smtClean="0"/>
          </a:p>
          <a:p>
            <a:r>
              <a:rPr lang="en-US" sz="2400" dirty="0" smtClean="0"/>
              <a:t>What would you talk about? </a:t>
            </a:r>
          </a:p>
        </p:txBody>
      </p:sp>
      <p:pic>
        <p:nvPicPr>
          <p:cNvPr id="8" name="Picture 7" descr="KardomahGa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00" y="1965895"/>
            <a:ext cx="3229545" cy="40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7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LAN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DYLANTEST.thmx</Template>
  <TotalTime>260</TotalTime>
  <Words>242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DYLANTEST</vt:lpstr>
      <vt:lpstr>The Kardomah Gang </vt:lpstr>
      <vt:lpstr>Dylan Thomas </vt:lpstr>
      <vt:lpstr>The Kardomah Gang</vt:lpstr>
      <vt:lpstr>The Kardomah Gang </vt:lpstr>
      <vt:lpstr>Kardomah Café</vt:lpstr>
      <vt:lpstr>Kardomah Gang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 Milk Wood</dc:title>
  <dc:creator>Aled Richards</dc:creator>
  <cp:lastModifiedBy>Matt Barry</cp:lastModifiedBy>
  <cp:revision>27</cp:revision>
  <dcterms:created xsi:type="dcterms:W3CDTF">2014-01-16T11:13:42Z</dcterms:created>
  <dcterms:modified xsi:type="dcterms:W3CDTF">2014-07-08T15:58:41Z</dcterms:modified>
</cp:coreProperties>
</file>